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20"/>
  </p:normalViewPr>
  <p:slideViewPr>
    <p:cSldViewPr snapToGrid="0" snapToObjects="1">
      <p:cViewPr varScale="1">
        <p:scale>
          <a:sx n="108" d="100"/>
          <a:sy n="108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97A5-FDA2-CD4E-A196-DAB4FC4BE70C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D17E-5CD2-0E41-801F-66C45CCC36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97A5-FDA2-CD4E-A196-DAB4FC4BE70C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D17E-5CD2-0E41-801F-66C45CCC36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97A5-FDA2-CD4E-A196-DAB4FC4BE70C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D17E-5CD2-0E41-801F-66C45CCC36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97A5-FDA2-CD4E-A196-DAB4FC4BE70C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D17E-5CD2-0E41-801F-66C45CCC36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97A5-FDA2-CD4E-A196-DAB4FC4BE70C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D17E-5CD2-0E41-801F-66C45CCC36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97A5-FDA2-CD4E-A196-DAB4FC4BE70C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D17E-5CD2-0E41-801F-66C45CCC36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97A5-FDA2-CD4E-A196-DAB4FC4BE70C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D17E-5CD2-0E41-801F-66C45CCC36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97A5-FDA2-CD4E-A196-DAB4FC4BE70C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D17E-5CD2-0E41-801F-66C45CCC36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97A5-FDA2-CD4E-A196-DAB4FC4BE70C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D17E-5CD2-0E41-801F-66C45CCC36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97A5-FDA2-CD4E-A196-DAB4FC4BE70C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D17E-5CD2-0E41-801F-66C45CCC36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97A5-FDA2-CD4E-A196-DAB4FC4BE70C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D17E-5CD2-0E41-801F-66C45CCC36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397A5-FDA2-CD4E-A196-DAB4FC4BE70C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7D17E-5CD2-0E41-801F-66C45CCC36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63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3" y="1357314"/>
            <a:ext cx="3106084" cy="4141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6" r="2891"/>
          <a:stretch/>
        </p:blipFill>
        <p:spPr>
          <a:xfrm>
            <a:off x="3605679" y="1357314"/>
            <a:ext cx="3781288" cy="4141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493" y="5498758"/>
            <a:ext cx="5707255" cy="1303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r="9806"/>
          <a:stretch/>
        </p:blipFill>
        <p:spPr>
          <a:xfrm>
            <a:off x="7553188" y="1357314"/>
            <a:ext cx="4419739" cy="41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2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91338" y="354003"/>
            <a:ext cx="530066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Blueprint team</a:t>
            </a:r>
          </a:p>
          <a:p>
            <a:pPr marL="285744" indent="-285744">
              <a:buFont typeface="Arial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HubCap team</a:t>
            </a:r>
          </a:p>
          <a:p>
            <a:pPr marL="285744" indent="-285744">
              <a:buFont typeface="Arial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#richwoodrising</a:t>
            </a:r>
          </a:p>
          <a:p>
            <a:pPr marL="285744" indent="-285744">
              <a:buFont typeface="Arial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Richwood Chamber</a:t>
            </a:r>
          </a:p>
          <a:p>
            <a:pPr marL="285744" indent="-285744">
              <a:buFont typeface="Arial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Richwood Scientific</a:t>
            </a:r>
          </a:p>
          <a:p>
            <a:pPr marL="285744" indent="-285744">
              <a:buFont typeface="Arial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Appalachian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Gateway team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marL="285744" indent="-285744">
              <a:buFont typeface="Arial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Forest Service</a:t>
            </a:r>
          </a:p>
          <a:p>
            <a:pPr marL="285744" indent="-285744">
              <a:buFont typeface="Arial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New River Gorge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Trail Alliance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marL="285744" indent="-285744">
              <a:buFont typeface="Arial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Region 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19" y="9319"/>
            <a:ext cx="6709648" cy="66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4"/>
          <a:stretch/>
        </p:blipFill>
        <p:spPr>
          <a:xfrm>
            <a:off x="185352" y="2254606"/>
            <a:ext cx="2730843" cy="2454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3"/>
          <a:stretch/>
        </p:blipFill>
        <p:spPr>
          <a:xfrm>
            <a:off x="8966887" y="2"/>
            <a:ext cx="3113903" cy="2378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981" y="2446138"/>
            <a:ext cx="3126809" cy="23646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" y="56305"/>
            <a:ext cx="3052119" cy="24577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r="5184" b="7041"/>
          <a:stretch/>
        </p:blipFill>
        <p:spPr>
          <a:xfrm>
            <a:off x="3076832" y="778617"/>
            <a:ext cx="5524486" cy="34709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6" y="4053839"/>
            <a:ext cx="3063240" cy="28041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00" y="5314949"/>
            <a:ext cx="1346165" cy="1346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387" y="4878735"/>
            <a:ext cx="2225996" cy="19792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19" y="5314949"/>
            <a:ext cx="3933437" cy="134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0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-2"/>
          <a:stretch/>
        </p:blipFill>
        <p:spPr>
          <a:xfrm>
            <a:off x="271462" y="0"/>
            <a:ext cx="2800350" cy="674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9039" y="300037"/>
            <a:ext cx="740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r</a:t>
            </a:r>
            <a:r>
              <a:rPr lang="en-US" sz="5400" dirty="0" smtClean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iderichwood.com</a:t>
            </a:r>
            <a:endParaRPr lang="en-US" sz="54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9051" y="1500188"/>
            <a:ext cx="61150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4000" dirty="0" smtClean="0">
                <a:solidFill>
                  <a:schemeClr val="bg1"/>
                </a:solidFill>
              </a:rPr>
              <a:t>Collaboration of 15 businesses for a large ad buy in a regional motorcycle map.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 smtClean="0">
                <a:solidFill>
                  <a:schemeClr val="bg1"/>
                </a:solidFill>
              </a:rPr>
              <a:t>Concerted efforts to be a better motorcycle destination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2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330263"/>
            <a:ext cx="4191000" cy="4160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38" y="330263"/>
            <a:ext cx="6239256" cy="4047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5300663"/>
            <a:ext cx="792784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7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511" y="542925"/>
            <a:ext cx="8801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halkduster" charset="0"/>
                <a:ea typeface="Chalkduster" charset="0"/>
                <a:cs typeface="Chalkduster" charset="0"/>
              </a:rPr>
              <a:t>What we hope to gain?</a:t>
            </a:r>
            <a:endParaRPr lang="en-US" sz="48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614488"/>
            <a:ext cx="6872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4800" dirty="0" smtClean="0">
                <a:latin typeface="Chalkboard SE" charset="0"/>
                <a:ea typeface="Chalkboard SE" charset="0"/>
                <a:cs typeface="Chalkboard SE" charset="0"/>
              </a:rPr>
              <a:t>Collaborative marketing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800" dirty="0" smtClean="0">
                <a:latin typeface="Chalkboard SE" charset="0"/>
                <a:ea typeface="Chalkboard SE" charset="0"/>
                <a:cs typeface="Chalkboard SE" charset="0"/>
              </a:rPr>
              <a:t>Better connectivity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800" dirty="0" smtClean="0">
                <a:latin typeface="Chalkboard SE" charset="0"/>
                <a:ea typeface="Chalkboard SE" charset="0"/>
                <a:cs typeface="Chalkboard SE" charset="0"/>
              </a:rPr>
              <a:t>Cross promotional opportunities </a:t>
            </a:r>
            <a:endParaRPr lang="en-US" sz="4800" dirty="0"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13" y="5254099"/>
            <a:ext cx="6169025" cy="14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1078</TotalTime>
  <Words>59</Words>
  <Application>Microsoft Office PowerPoint</Application>
  <PresentationFormat>Widescreen</PresentationFormat>
  <Paragraphs>16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Chalkboard SE</vt:lpstr>
      <vt:lpstr>Chalkduster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Raffo</dc:creator>
  <cp:lastModifiedBy>Douglas Arbogast </cp:lastModifiedBy>
  <cp:revision>15</cp:revision>
  <dcterms:created xsi:type="dcterms:W3CDTF">2019-06-12T16:21:21Z</dcterms:created>
  <dcterms:modified xsi:type="dcterms:W3CDTF">2019-06-13T14:01:25Z</dcterms:modified>
</cp:coreProperties>
</file>